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62B1-B7D2-4969-9633-7C81415304E2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C413-7B38-4E7C-BBBE-D6B1E6E61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028_sst_carol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785"/>
            <a:ext cx="9144000" cy="655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29_sst_carol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785"/>
            <a:ext cx="9144000" cy="655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0_sst_carol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785"/>
            <a:ext cx="9144000" cy="655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1_sst_carol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785"/>
            <a:ext cx="9144000" cy="6550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CTD User</dc:creator>
  <cp:lastModifiedBy>Jim Nelson</cp:lastModifiedBy>
  <cp:revision>3</cp:revision>
  <dcterms:created xsi:type="dcterms:W3CDTF">2012-02-01T03:11:03Z</dcterms:created>
  <dcterms:modified xsi:type="dcterms:W3CDTF">2012-02-04T18:22:02Z</dcterms:modified>
</cp:coreProperties>
</file>