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962B1-B7D2-4969-9633-7C81415304E2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3C413-7B38-4E7C-BBBE-D6B1E6E612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2028_sst_caroli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3785"/>
            <a:ext cx="9144000" cy="6550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2029_sst_caroli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3785"/>
            <a:ext cx="9144000" cy="6550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2030_sst_caroli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3785"/>
            <a:ext cx="9144000" cy="6550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CTD User</dc:creator>
  <cp:lastModifiedBy>CTD User</cp:lastModifiedBy>
  <cp:revision>1</cp:revision>
  <dcterms:created xsi:type="dcterms:W3CDTF">2012-02-01T03:11:03Z</dcterms:created>
  <dcterms:modified xsi:type="dcterms:W3CDTF">2012-02-01T03:21:07Z</dcterms:modified>
</cp:coreProperties>
</file>